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440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88965af6e_0_0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88965af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888965af6e_0_6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888965af6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888965af6e_0_12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888965af6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 flipH="1">
            <a:off x="473100" y="719850"/>
            <a:ext cx="6520800" cy="9375600"/>
          </a:xfrm>
          <a:prstGeom prst="straightConnector1">
            <a:avLst/>
          </a:prstGeom>
          <a:noFill/>
          <a:ln cap="flat" cmpd="sng" w="114300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>
            <a:off x="473125" y="584700"/>
            <a:ext cx="6825000" cy="9629100"/>
          </a:xfrm>
          <a:prstGeom prst="straightConnector1">
            <a:avLst/>
          </a:prstGeom>
          <a:noFill/>
          <a:ln cap="flat" cmpd="sng" w="114300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 txBox="1"/>
          <p:nvPr>
            <p:ph type="ctrTitle"/>
          </p:nvPr>
        </p:nvSpPr>
        <p:spPr>
          <a:xfrm>
            <a:off x="257700" y="1180800"/>
            <a:ext cx="7044600" cy="807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100"/>
              <a:t>Estas placas foram pensadas para abrigar as marcas dos estabelecimentos interessados em utilizá-las. A marca deve ser posicionada </a:t>
            </a:r>
            <a:r>
              <a:rPr b="1" lang="pt-BR" sz="3100"/>
              <a:t>centralizada</a:t>
            </a:r>
            <a:r>
              <a:rPr lang="pt-BR" sz="3100"/>
              <a:t> sob o </a:t>
            </a:r>
            <a:r>
              <a:rPr b="1" lang="pt-BR" sz="3100"/>
              <a:t>X</a:t>
            </a:r>
            <a:r>
              <a:rPr lang="pt-BR" sz="3100"/>
              <a:t> no topo da página e </a:t>
            </a:r>
            <a:r>
              <a:rPr b="1" lang="pt-BR" sz="3100"/>
              <a:t>não</a:t>
            </a:r>
            <a:r>
              <a:rPr lang="pt-BR" sz="3100"/>
              <a:t> deve ultrapassar o tamanho máximo de </a:t>
            </a:r>
            <a:r>
              <a:rPr b="1" lang="pt-BR" sz="3100"/>
              <a:t>9cm</a:t>
            </a:r>
            <a:r>
              <a:rPr lang="pt-BR" sz="3100"/>
              <a:t> de </a:t>
            </a:r>
            <a:r>
              <a:rPr b="1" lang="pt-BR" sz="3100"/>
              <a:t>comprimento</a:t>
            </a:r>
            <a:r>
              <a:rPr lang="pt-BR" sz="3100"/>
              <a:t> e/ou </a:t>
            </a:r>
            <a:r>
              <a:rPr b="1" lang="pt-BR" sz="3100"/>
              <a:t>3cm</a:t>
            </a:r>
            <a:r>
              <a:rPr lang="pt-BR" sz="3100"/>
              <a:t> de </a:t>
            </a:r>
            <a:r>
              <a:rPr b="1" lang="pt-BR" sz="3100"/>
              <a:t>altura</a:t>
            </a:r>
            <a:r>
              <a:rPr lang="pt-BR" sz="3100"/>
              <a:t> por questões estéticas de boa visibilidade. Ao imprimi-las, </a:t>
            </a:r>
            <a:r>
              <a:rPr b="1" lang="pt-BR" sz="3100"/>
              <a:t>não imprimir esta primeira página</a:t>
            </a:r>
            <a:r>
              <a:rPr lang="pt-BR" sz="3100"/>
              <a:t>.</a:t>
            </a:r>
            <a:endParaRPr sz="3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53087"/>
            <a:ext cx="7560001" cy="105461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53112"/>
            <a:ext cx="7560001" cy="10546228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1554175" y="4034875"/>
            <a:ext cx="635100" cy="25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300">
                <a:solidFill>
                  <a:srgbClr val="CC0000"/>
                </a:solidFill>
              </a:rPr>
              <a:t>XXX</a:t>
            </a:r>
            <a:endParaRPr i="1" sz="13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53112"/>
            <a:ext cx="7560001" cy="105462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